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B5D28F-09A2-405B-8603-819EA3C69036}" v="2" dt="2023-06-21T02:26:10.4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6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8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석은혜" userId="86002786-86fe-468d-9b63-16e52643fba7" providerId="ADAL" clId="{FCF641AF-C73E-4EE0-A0C1-91349FD9FC01}"/>
    <pc:docChg chg="undo custSel modSld">
      <pc:chgData name="석은혜" userId="86002786-86fe-468d-9b63-16e52643fba7" providerId="ADAL" clId="{FCF641AF-C73E-4EE0-A0C1-91349FD9FC01}" dt="2023-06-19T06:25:28.167" v="209" actId="1035"/>
      <pc:docMkLst>
        <pc:docMk/>
      </pc:docMkLst>
      <pc:sldChg chg="modSp mod">
        <pc:chgData name="석은혜" userId="86002786-86fe-468d-9b63-16e52643fba7" providerId="ADAL" clId="{FCF641AF-C73E-4EE0-A0C1-91349FD9FC01}" dt="2023-06-19T06:20:09.436" v="0" actId="20577"/>
        <pc:sldMkLst>
          <pc:docMk/>
          <pc:sldMk cId="627831367" sldId="258"/>
        </pc:sldMkLst>
        <pc:spChg chg="mod">
          <ac:chgData name="석은혜" userId="86002786-86fe-468d-9b63-16e52643fba7" providerId="ADAL" clId="{FCF641AF-C73E-4EE0-A0C1-91349FD9FC01}" dt="2023-06-19T06:20:09.436" v="0" actId="20577"/>
          <ac:spMkLst>
            <pc:docMk/>
            <pc:sldMk cId="627831367" sldId="258"/>
            <ac:spMk id="7" creationId="{C365627F-86A7-688B-6A97-ADDE1049D821}"/>
          </ac:spMkLst>
        </pc:spChg>
      </pc:sldChg>
      <pc:sldChg chg="addSp modSp mod">
        <pc:chgData name="석은혜" userId="86002786-86fe-468d-9b63-16e52643fba7" providerId="ADAL" clId="{FCF641AF-C73E-4EE0-A0C1-91349FD9FC01}" dt="2023-06-19T06:25:28.167" v="209" actId="1035"/>
        <pc:sldMkLst>
          <pc:docMk/>
          <pc:sldMk cId="1986471836" sldId="264"/>
        </pc:sldMkLst>
        <pc:spChg chg="mod">
          <ac:chgData name="석은혜" userId="86002786-86fe-468d-9b63-16e52643fba7" providerId="ADAL" clId="{FCF641AF-C73E-4EE0-A0C1-91349FD9FC01}" dt="2023-06-19T06:23:34.072" v="201" actId="1035"/>
          <ac:spMkLst>
            <pc:docMk/>
            <pc:sldMk cId="1986471836" sldId="264"/>
            <ac:spMk id="2" creationId="{A450379B-71B5-3329-40E3-5C2C255E1C3E}"/>
          </ac:spMkLst>
        </pc:spChg>
        <pc:spChg chg="add mod">
          <ac:chgData name="석은혜" userId="86002786-86fe-468d-9b63-16e52643fba7" providerId="ADAL" clId="{FCF641AF-C73E-4EE0-A0C1-91349FD9FC01}" dt="2023-06-19T06:25:28.167" v="209" actId="1035"/>
          <ac:spMkLst>
            <pc:docMk/>
            <pc:sldMk cId="1986471836" sldId="264"/>
            <ac:spMk id="4" creationId="{6E38F156-CEAA-0BBE-0091-777437004A10}"/>
          </ac:spMkLst>
        </pc:spChg>
        <pc:spChg chg="add mod">
          <ac:chgData name="석은혜" userId="86002786-86fe-468d-9b63-16e52643fba7" providerId="ADAL" clId="{FCF641AF-C73E-4EE0-A0C1-91349FD9FC01}" dt="2023-06-19T06:25:28.167" v="209" actId="1035"/>
          <ac:spMkLst>
            <pc:docMk/>
            <pc:sldMk cId="1986471836" sldId="264"/>
            <ac:spMk id="7" creationId="{44A5531B-0674-5B39-8340-86F7999CF2B5}"/>
          </ac:spMkLst>
        </pc:spChg>
        <pc:picChg chg="mod">
          <ac:chgData name="석은혜" userId="86002786-86fe-468d-9b63-16e52643fba7" providerId="ADAL" clId="{FCF641AF-C73E-4EE0-A0C1-91349FD9FC01}" dt="2023-06-19T06:25:28.167" v="209" actId="1035"/>
          <ac:picMkLst>
            <pc:docMk/>
            <pc:sldMk cId="1986471836" sldId="264"/>
            <ac:picMk id="9" creationId="{6B5D8B1C-EFBD-09BD-6111-BBAA1BA88C84}"/>
          </ac:picMkLst>
        </pc:picChg>
        <pc:picChg chg="mod">
          <ac:chgData name="석은혜" userId="86002786-86fe-468d-9b63-16e52643fba7" providerId="ADAL" clId="{FCF641AF-C73E-4EE0-A0C1-91349FD9FC01}" dt="2023-06-19T06:25:28.167" v="209" actId="1035"/>
          <ac:picMkLst>
            <pc:docMk/>
            <pc:sldMk cId="1986471836" sldId="264"/>
            <ac:picMk id="12" creationId="{0633A92A-7BFE-B4C5-C2FF-0C271FC53487}"/>
          </ac:picMkLst>
        </pc:picChg>
      </pc:sldChg>
    </pc:docChg>
  </pc:docChgLst>
  <pc:docChgLst>
    <pc:chgData name="석은혜" userId="86002786-86fe-468d-9b63-16e52643fba7" providerId="ADAL" clId="{A2B5D28F-09A2-405B-8603-819EA3C69036}"/>
    <pc:docChg chg="modSld">
      <pc:chgData name="석은혜" userId="86002786-86fe-468d-9b63-16e52643fba7" providerId="ADAL" clId="{A2B5D28F-09A2-405B-8603-819EA3C69036}" dt="2023-06-21T02:27:11.498" v="2" actId="1076"/>
      <pc:docMkLst>
        <pc:docMk/>
      </pc:docMkLst>
      <pc:sldChg chg="addSp delSp modSp">
        <pc:chgData name="석은혜" userId="86002786-86fe-468d-9b63-16e52643fba7" providerId="ADAL" clId="{A2B5D28F-09A2-405B-8603-819EA3C69036}" dt="2023-06-21T02:26:10.479" v="1"/>
        <pc:sldMkLst>
          <pc:docMk/>
          <pc:sldMk cId="276057644" sldId="262"/>
        </pc:sldMkLst>
        <pc:picChg chg="add del mod">
          <ac:chgData name="석은혜" userId="86002786-86fe-468d-9b63-16e52643fba7" providerId="ADAL" clId="{A2B5D28F-09A2-405B-8603-819EA3C69036}" dt="2023-06-21T02:26:10.479" v="1"/>
          <ac:picMkLst>
            <pc:docMk/>
            <pc:sldMk cId="276057644" sldId="262"/>
            <ac:picMk id="2" creationId="{4A65A1E8-83B5-6BAE-F882-886E68CAC2A9}"/>
          </ac:picMkLst>
        </pc:picChg>
      </pc:sldChg>
      <pc:sldChg chg="modSp mod">
        <pc:chgData name="석은혜" userId="86002786-86fe-468d-9b63-16e52643fba7" providerId="ADAL" clId="{A2B5D28F-09A2-405B-8603-819EA3C69036}" dt="2023-06-21T02:27:11.498" v="2" actId="1076"/>
        <pc:sldMkLst>
          <pc:docMk/>
          <pc:sldMk cId="2840172670" sldId="263"/>
        </pc:sldMkLst>
        <pc:picChg chg="mod">
          <ac:chgData name="석은혜" userId="86002786-86fe-468d-9b63-16e52643fba7" providerId="ADAL" clId="{A2B5D28F-09A2-405B-8603-819EA3C69036}" dt="2023-06-21T02:27:11.498" v="2" actId="1076"/>
          <ac:picMkLst>
            <pc:docMk/>
            <pc:sldMk cId="2840172670" sldId="263"/>
            <ac:picMk id="8" creationId="{8FAD444A-0E1E-090C-3200-470B6BC195B4}"/>
          </ac:picMkLst>
        </pc:picChg>
      </pc:sldChg>
    </pc:docChg>
  </pc:docChgLst>
</pc:chgInfo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6ED6CA-3410-ABE4-C5E4-DB65721B72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482D6D9-90CE-0F94-7E1E-21E4E3C4A6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7E6E60-45EC-0EB5-55C8-DC2D8ED75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3FB4CF-D38B-C721-6B55-A5246B517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D4CE9A-5FB6-C3D3-B454-3F93B0ECA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0255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77C60F-B0BF-AD9B-E717-7D5F482D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288CB82-8F62-0374-DD34-CD004C5B61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697787-E155-22A8-20E2-245A12CB9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C0FB9C-3BC1-E848-6CCF-78DB08EBA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657EEEB-5388-3555-41B8-05641C6D4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5628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320E62-026D-2F18-AAF7-F1796F0222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4A01B0-351E-1E57-A28E-D78887D420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8B0848-8862-12EC-3148-E9635BFE0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78D7FF-60D2-7B0F-88D2-D4C6795A3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8FA8D6-C6E5-FC68-12D7-D70FE34C6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8638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4793E9-2C6A-6FDE-7FDA-A0DDF8B4D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CEE2060-078A-1A13-41C2-3449CEA07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25D0E0-2EBC-EB8B-8A35-DF7620DB1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CC040E-6E93-AC18-B8A1-BCBA852C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620E6C-B63E-2D85-6891-6B10B79D1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4118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2F7255-4A41-6ADA-CE39-AA57A36EB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FA6023-97E3-DD15-45B9-1521F2B6F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20A1C6-07EB-73E5-72F0-FABAA73BA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4957F0-F976-E2AB-9499-DD4330BF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49BF8A-E458-8BE9-844F-FD3FE55C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1277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37F089-4147-E424-16C1-84F77C1A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A1FC87-43CD-F718-D67F-4DD491D516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38D3793-0750-6E61-2CF8-C1E844E97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A515D7-9D17-871A-41A5-8500E7A41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50BE840-3C1A-DFE0-4210-789D9399C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80749BF-2968-F7C9-0267-E9EB7A7E4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2596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0F6F13-069A-6FE0-291B-C359DF667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6FA950-FE8A-8CA2-5876-9908E8A64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C8B3F29-2B6A-5AFD-222E-3EE1F48811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DAB60EC-A337-31B5-34C9-9A2802AAAA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13BE29-5CAA-9138-987A-BDAB11B148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4504AE5-305B-889A-2D6A-7EEFDD2F8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FCB642-4692-FBEC-919B-1ABFC0FBD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820F955-A9B2-FB0E-58B9-0C5AE83A2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7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10CE71-0543-D4E0-2B45-C22989340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6B74E8F-B96D-4B0C-131C-2CCAB9B7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9AD7012-E60F-C012-DAE6-3C3BA5D15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50DB6B-E826-EFB1-71F9-25560F176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1271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ADA70FC-4B5B-A0FF-3367-77DB6F09F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152970E-29B6-A1AE-ED90-6F22D57F7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24AF4A-9A18-C8D6-B144-FEDFA0AE8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9314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CE9D82-3364-313D-C939-CAB0A6FA6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48A474-2181-A779-8B0A-1BD9006550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C136E1-2701-8ADD-478B-6C94180EA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B64266B-D2A4-BB36-331B-61A706DF0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FE5D8D-8084-FA31-1EC3-DD5B65EB9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01EE872-B459-D952-D02D-565B0F21D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6204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6D10D6-7A97-6260-41BC-85339FDE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E31DE1-A015-0EC8-DFA4-4CD3D6C9F2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CD55AD-F1E1-C44F-9B1C-DF012C9317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AA850D-B93C-34E8-2E1B-0CB6BD496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E06D1B-010F-4997-9188-CB58A9803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32CED5-F4E3-7B0E-CE10-D3452F321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0852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8FD6496-5D44-0C9E-3477-7997847ED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7F9050-DF62-A892-0DB9-73E812440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2F83DA-81C0-E414-E41B-252ECAFB55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84E39E-78D0-49F0-9BE1-72266DCC650F}" type="datetimeFigureOut">
              <a:rPr lang="ko-KR" altLang="en-US" smtClean="0"/>
              <a:t>2023-06-21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8EC27D-A5A1-3E85-5239-650AB122C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81E2D7-9457-0A1C-16D7-D237C84B5E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F7075-ADEE-416F-8E18-DD0545C7C60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45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77B709E-3F83-5A1F-3A55-38E90BE1A28F}"/>
              </a:ext>
            </a:extLst>
          </p:cNvPr>
          <p:cNvSpPr txBox="1"/>
          <p:nvPr/>
        </p:nvSpPr>
        <p:spPr>
          <a:xfrm>
            <a:off x="2499851" y="2285823"/>
            <a:ext cx="3540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3600" dirty="0"/>
              <a:t>위젯 탁상시계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1DD58E-76AA-1DFB-2661-6CC4124B9ED1}"/>
              </a:ext>
            </a:extLst>
          </p:cNvPr>
          <p:cNvSpPr txBox="1"/>
          <p:nvPr/>
        </p:nvSpPr>
        <p:spPr>
          <a:xfrm>
            <a:off x="3032269" y="4182642"/>
            <a:ext cx="21532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기계공학과 석은혜</a:t>
            </a:r>
          </a:p>
        </p:txBody>
      </p:sp>
      <p:pic>
        <p:nvPicPr>
          <p:cNvPr id="10" name="그림 9" descr="만화 영화이(가) 표시된 사진&#10;&#10;자동 생성된 설명">
            <a:extLst>
              <a:ext uri="{FF2B5EF4-FFF2-40B4-BE49-F238E27FC236}">
                <a16:creationId xmlns:a16="http://schemas.microsoft.com/office/drawing/2014/main" id="{40CC842B-B259-8A07-A1B6-420D85007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248" y="1385595"/>
            <a:ext cx="3953337" cy="408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369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53268B1-A800-CABC-33DE-946FC3698761}"/>
              </a:ext>
            </a:extLst>
          </p:cNvPr>
          <p:cNvSpPr txBox="1"/>
          <p:nvPr/>
        </p:nvSpPr>
        <p:spPr>
          <a:xfrm>
            <a:off x="671513" y="723223"/>
            <a:ext cx="2284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제안 배경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65627F-86A7-688B-6A97-ADDE1049D821}"/>
              </a:ext>
            </a:extLst>
          </p:cNvPr>
          <p:cNvSpPr txBox="1"/>
          <p:nvPr/>
        </p:nvSpPr>
        <p:spPr>
          <a:xfrm>
            <a:off x="671514" y="2434742"/>
            <a:ext cx="8202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등교 준비시에 </a:t>
            </a:r>
            <a:r>
              <a:rPr lang="ko-KR" altLang="en-US" b="1" dirty="0">
                <a:solidFill>
                  <a:srgbClr val="FF0000"/>
                </a:solidFill>
              </a:rPr>
              <a:t>시간</a:t>
            </a:r>
            <a:r>
              <a:rPr lang="en-US" altLang="ko-KR" b="1" dirty="0">
                <a:solidFill>
                  <a:srgbClr val="FF0000"/>
                </a:solidFill>
              </a:rPr>
              <a:t>/</a:t>
            </a:r>
            <a:r>
              <a:rPr lang="ko-KR" altLang="en-US" b="1" dirty="0">
                <a:solidFill>
                  <a:srgbClr val="FF0000"/>
                </a:solidFill>
              </a:rPr>
              <a:t>날씨</a:t>
            </a:r>
            <a:r>
              <a:rPr lang="en-US" altLang="ko-KR" b="1" dirty="0">
                <a:solidFill>
                  <a:srgbClr val="FF0000"/>
                </a:solidFill>
              </a:rPr>
              <a:t>/</a:t>
            </a:r>
            <a:r>
              <a:rPr lang="ko-KR" altLang="en-US" b="1" dirty="0">
                <a:solidFill>
                  <a:srgbClr val="FF0000"/>
                </a:solidFill>
              </a:rPr>
              <a:t>버스 도착 정보를 </a:t>
            </a:r>
            <a:r>
              <a:rPr lang="ko-KR" altLang="en-US" dirty="0"/>
              <a:t>한 눈에 확인하고자 함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C0261C-BE0C-2F93-373A-54E916362A37}"/>
              </a:ext>
            </a:extLst>
          </p:cNvPr>
          <p:cNvSpPr txBox="1"/>
          <p:nvPr/>
        </p:nvSpPr>
        <p:spPr>
          <a:xfrm>
            <a:off x="671513" y="3385785"/>
            <a:ext cx="6966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탁상 시계 형태가 등교 준비를 하면서 보기 편하다고 생각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6C741E-BBC8-5C5A-E933-57F8461E5398}"/>
              </a:ext>
            </a:extLst>
          </p:cNvPr>
          <p:cNvSpPr txBox="1"/>
          <p:nvPr/>
        </p:nvSpPr>
        <p:spPr>
          <a:xfrm>
            <a:off x="671513" y="4336828"/>
            <a:ext cx="255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주식 시세</a:t>
            </a:r>
            <a:r>
              <a:rPr lang="ko-KR" altLang="en-US" dirty="0"/>
              <a:t>도 추가</a:t>
            </a:r>
          </a:p>
        </p:txBody>
      </p:sp>
    </p:spTree>
    <p:extLst>
      <p:ext uri="{BB962C8B-B14F-4D97-AF65-F5344CB8AC3E}">
        <p14:creationId xmlns:p14="http://schemas.microsoft.com/office/powerpoint/2010/main" val="627831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365627F-86A7-688B-6A97-ADDE1049D821}"/>
              </a:ext>
            </a:extLst>
          </p:cNvPr>
          <p:cNvSpPr txBox="1"/>
          <p:nvPr/>
        </p:nvSpPr>
        <p:spPr>
          <a:xfrm>
            <a:off x="671513" y="3346110"/>
            <a:ext cx="3145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원형 디스플레이에 표출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C0261C-BE0C-2F93-373A-54E916362A37}"/>
              </a:ext>
            </a:extLst>
          </p:cNvPr>
          <p:cNvSpPr txBox="1"/>
          <p:nvPr/>
        </p:nvSpPr>
        <p:spPr>
          <a:xfrm>
            <a:off x="671513" y="4070285"/>
            <a:ext cx="3234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터치 제스처</a:t>
            </a:r>
            <a:r>
              <a:rPr lang="ko-KR" altLang="en-US" dirty="0"/>
              <a:t>로 화면을 전환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9E85CE-F0F5-4580-6AE6-3C59D2225B2E}"/>
              </a:ext>
            </a:extLst>
          </p:cNvPr>
          <p:cNvSpPr txBox="1"/>
          <p:nvPr/>
        </p:nvSpPr>
        <p:spPr>
          <a:xfrm>
            <a:off x="671513" y="2677974"/>
            <a:ext cx="4103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오픈 </a:t>
            </a:r>
            <a:r>
              <a:rPr lang="en-US" altLang="ko-KR" b="1" dirty="0">
                <a:solidFill>
                  <a:srgbClr val="FF0000"/>
                </a:solidFill>
              </a:rPr>
              <a:t>API</a:t>
            </a:r>
            <a:r>
              <a:rPr lang="ko-KR" altLang="en-US" dirty="0"/>
              <a:t>를 통해 원하는 정보를 수신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0E7440E-5F1A-E27B-2ABB-1F0FE5E546C2}"/>
              </a:ext>
            </a:extLst>
          </p:cNvPr>
          <p:cNvSpPr txBox="1"/>
          <p:nvPr/>
        </p:nvSpPr>
        <p:spPr>
          <a:xfrm>
            <a:off x="671513" y="2009838"/>
            <a:ext cx="4103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rgbClr val="FF0000"/>
                </a:solidFill>
              </a:rPr>
              <a:t>사용자 데이터 </a:t>
            </a:r>
            <a:r>
              <a:rPr lang="ko-KR" altLang="en-US" dirty="0"/>
              <a:t>입력 및 저장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0492AB-A8E6-87B0-A563-5979A5C65ED2}"/>
              </a:ext>
            </a:extLst>
          </p:cNvPr>
          <p:cNvSpPr txBox="1"/>
          <p:nvPr/>
        </p:nvSpPr>
        <p:spPr>
          <a:xfrm>
            <a:off x="671513" y="723223"/>
            <a:ext cx="2284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개념 설계</a:t>
            </a:r>
          </a:p>
        </p:txBody>
      </p:sp>
      <p:pic>
        <p:nvPicPr>
          <p:cNvPr id="1026" name="Picture 2" descr="ESP32-C3-DevKitM-1">
            <a:extLst>
              <a:ext uri="{FF2B5EF4-FFF2-40B4-BE49-F238E27FC236}">
                <a16:creationId xmlns:a16="http://schemas.microsoft.com/office/drawing/2014/main" id="{56341966-C925-D439-1AF9-29B1F41A89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77" t="1359" r="21613" b="7834"/>
          <a:stretch/>
        </p:blipFill>
        <p:spPr bwMode="auto">
          <a:xfrm>
            <a:off x="5049640" y="2378900"/>
            <a:ext cx="2375192" cy="2436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730DBC5E-CB02-CB43-35C4-F516F0553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2839" y="2784000"/>
            <a:ext cx="2027648" cy="1866966"/>
          </a:xfrm>
          <a:prstGeom prst="rect">
            <a:avLst/>
          </a:prstGeom>
        </p:spPr>
      </p:pic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3FB7E67F-54AF-C497-6D28-F91F857149CA}"/>
              </a:ext>
            </a:extLst>
          </p:cNvPr>
          <p:cNvCxnSpPr>
            <a:cxnSpLocks/>
          </p:cNvCxnSpPr>
          <p:nvPr/>
        </p:nvCxnSpPr>
        <p:spPr>
          <a:xfrm flipV="1">
            <a:off x="9662210" y="2186548"/>
            <a:ext cx="0" cy="152497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1C59916-C004-B8D6-754B-4716C46AF90B}"/>
              </a:ext>
            </a:extLst>
          </p:cNvPr>
          <p:cNvCxnSpPr>
            <a:cxnSpLocks/>
          </p:cNvCxnSpPr>
          <p:nvPr/>
        </p:nvCxnSpPr>
        <p:spPr>
          <a:xfrm flipH="1" flipV="1">
            <a:off x="11394325" y="2186548"/>
            <a:ext cx="14822" cy="152498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8EB15D3D-8ECF-8A31-E74E-6EB7DD911AA1}"/>
              </a:ext>
            </a:extLst>
          </p:cNvPr>
          <p:cNvCxnSpPr>
            <a:cxnSpLocks/>
          </p:cNvCxnSpPr>
          <p:nvPr/>
        </p:nvCxnSpPr>
        <p:spPr>
          <a:xfrm>
            <a:off x="9662210" y="2428422"/>
            <a:ext cx="1734466" cy="902"/>
          </a:xfrm>
          <a:prstGeom prst="bentConnector3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BED8EEF-87EC-B2B4-38C2-7775591D2D27}"/>
              </a:ext>
            </a:extLst>
          </p:cNvPr>
          <p:cNvSpPr txBox="1"/>
          <p:nvPr/>
        </p:nvSpPr>
        <p:spPr>
          <a:xfrm>
            <a:off x="10134272" y="2009568"/>
            <a:ext cx="967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3.25cm</a:t>
            </a:r>
            <a:endParaRPr lang="ko-KR" altLang="en-US" dirty="0"/>
          </a:p>
        </p:txBody>
      </p: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9F4E4CCD-51F9-315C-1AC3-C83F93D78138}"/>
              </a:ext>
            </a:extLst>
          </p:cNvPr>
          <p:cNvCxnSpPr>
            <a:cxnSpLocks/>
          </p:cNvCxnSpPr>
          <p:nvPr/>
        </p:nvCxnSpPr>
        <p:spPr>
          <a:xfrm>
            <a:off x="7595266" y="3532817"/>
            <a:ext cx="1734466" cy="902"/>
          </a:xfrm>
          <a:prstGeom prst="bentConnector3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EC09992F-641C-7039-063D-FFC8184735BC}"/>
              </a:ext>
            </a:extLst>
          </p:cNvPr>
          <p:cNvCxnSpPr>
            <a:cxnSpLocks/>
          </p:cNvCxnSpPr>
          <p:nvPr/>
        </p:nvCxnSpPr>
        <p:spPr>
          <a:xfrm>
            <a:off x="7604754" y="3962112"/>
            <a:ext cx="1734466" cy="902"/>
          </a:xfrm>
          <a:prstGeom prst="bentConnector3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7C6C9C41-531C-0A7A-0ED2-855D7037C6FA}"/>
              </a:ext>
            </a:extLst>
          </p:cNvPr>
          <p:cNvSpPr txBox="1"/>
          <p:nvPr/>
        </p:nvSpPr>
        <p:spPr>
          <a:xfrm>
            <a:off x="8250909" y="3078166"/>
            <a:ext cx="590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SPI</a:t>
            </a:r>
            <a:endParaRPr lang="ko-KR" alt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8303C55-4C43-2EC7-83E6-E905D94A0144}"/>
              </a:ext>
            </a:extLst>
          </p:cNvPr>
          <p:cNvSpPr txBox="1"/>
          <p:nvPr/>
        </p:nvSpPr>
        <p:spPr>
          <a:xfrm>
            <a:off x="8239042" y="4057447"/>
            <a:ext cx="590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I2C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5142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4AA4E2-D293-3B23-D9D8-F039833EEF82}"/>
              </a:ext>
            </a:extLst>
          </p:cNvPr>
          <p:cNvSpPr txBox="1"/>
          <p:nvPr/>
        </p:nvSpPr>
        <p:spPr>
          <a:xfrm>
            <a:off x="671513" y="1994429"/>
            <a:ext cx="1076398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</a:rPr>
              <a:t>사용자 데이터 </a:t>
            </a:r>
            <a:r>
              <a:rPr lang="ko-KR" altLang="en-US" sz="2000" dirty="0"/>
              <a:t>입력 및 저장</a:t>
            </a:r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Serial </a:t>
            </a:r>
            <a:r>
              <a:rPr lang="ko-KR" altLang="en-US" dirty="0"/>
              <a:t>통신 사용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입력된 데이터는 </a:t>
            </a:r>
            <a:r>
              <a:rPr lang="en-US" altLang="ko-KR" dirty="0"/>
              <a:t>EEPROM</a:t>
            </a:r>
            <a:r>
              <a:rPr lang="ko-KR" altLang="en-US" dirty="0"/>
              <a:t>에 저장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동작 중 데이터 수정 가능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b="1" dirty="0"/>
              <a:t>[</a:t>
            </a:r>
            <a:r>
              <a:rPr lang="en-US" altLang="ko-KR" b="1" dirty="0" err="1"/>
              <a:t>WiFi</a:t>
            </a:r>
            <a:r>
              <a:rPr lang="ko-KR" altLang="en-US" b="1" dirty="0"/>
              <a:t> </a:t>
            </a:r>
            <a:r>
              <a:rPr lang="en-US" altLang="ko-KR" b="1" dirty="0"/>
              <a:t>ID][</a:t>
            </a:r>
            <a:r>
              <a:rPr lang="en-US" altLang="ko-KR" b="1" dirty="0" err="1"/>
              <a:t>WiFi</a:t>
            </a:r>
            <a:r>
              <a:rPr lang="ko-KR" altLang="en-US" b="1" dirty="0"/>
              <a:t> </a:t>
            </a:r>
            <a:r>
              <a:rPr lang="en-US" altLang="ko-KR" b="1" dirty="0"/>
              <a:t>PW][City1,City2][</a:t>
            </a:r>
            <a:r>
              <a:rPr lang="en-US" altLang="ko-KR" b="1" dirty="0" err="1"/>
              <a:t>Bus,Station</a:t>
            </a:r>
            <a:r>
              <a:rPr lang="en-US" altLang="ko-KR" b="1" dirty="0"/>
              <a:t>][Stock1,Stock2,Stock3][Stock4, Stock5, Stock6]</a:t>
            </a:r>
            <a:endParaRPr lang="ko-KR" altLang="en-US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D608F0-FD48-67B6-5D56-F1E9BBB2F244}"/>
              </a:ext>
            </a:extLst>
          </p:cNvPr>
          <p:cNvSpPr txBox="1"/>
          <p:nvPr/>
        </p:nvSpPr>
        <p:spPr>
          <a:xfrm>
            <a:off x="671513" y="5115264"/>
            <a:ext cx="1050995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 dirty="0"/>
              <a:t>[MJU_WIFI][</a:t>
            </a:r>
            <a:r>
              <a:rPr lang="en-US" altLang="ko-KR" b="1" dirty="0" err="1"/>
              <a:t>mjuwlan</a:t>
            </a:r>
            <a:r>
              <a:rPr lang="en-US" altLang="ko-KR" b="1" dirty="0"/>
              <a:t>!][</a:t>
            </a:r>
            <a:r>
              <a:rPr lang="ko-KR" altLang="en-US" b="1" dirty="0" err="1"/>
              <a:t>Yongin,Seoul</a:t>
            </a:r>
            <a:r>
              <a:rPr lang="ko-KR" altLang="en-US" b="1" dirty="0"/>
              <a:t>][5003B,29262][373220,005930,000660][AAPL,MSFT,AMZN]</a:t>
            </a:r>
            <a:endParaRPr lang="en-US" altLang="ko-KR" b="1" dirty="0"/>
          </a:p>
          <a:p>
            <a:endParaRPr lang="ko-KR" altLang="en-US" b="1" dirty="0"/>
          </a:p>
          <a:p>
            <a:r>
              <a:rPr lang="en-US" altLang="ko-KR" b="1" dirty="0"/>
              <a:t>[MJU_WIFI][</a:t>
            </a:r>
            <a:r>
              <a:rPr lang="en-US" altLang="ko-KR" b="1" dirty="0" err="1"/>
              <a:t>mjuwlan</a:t>
            </a:r>
            <a:r>
              <a:rPr lang="en-US" altLang="ko-KR" b="1" dirty="0"/>
              <a:t>!][</a:t>
            </a:r>
            <a:r>
              <a:rPr lang="ko-KR" altLang="en-US" b="1" dirty="0" err="1"/>
              <a:t>Suwon,Yeoju</a:t>
            </a:r>
            <a:r>
              <a:rPr lang="ko-KR" altLang="en-US" b="1" dirty="0"/>
              <a:t>][66-4,</a:t>
            </a:r>
            <a:r>
              <a:rPr lang="en-US" altLang="ko-KR" b="1" dirty="0"/>
              <a:t>29406</a:t>
            </a:r>
            <a:r>
              <a:rPr lang="ko-KR" altLang="en-US" b="1" dirty="0"/>
              <a:t>][207940,051910,006400][NVDA,GOOGL,TSLA]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43ADFE-E9C2-5F22-C7A7-88B0442F0EFC}"/>
              </a:ext>
            </a:extLst>
          </p:cNvPr>
          <p:cNvSpPr txBox="1"/>
          <p:nvPr/>
        </p:nvSpPr>
        <p:spPr>
          <a:xfrm>
            <a:off x="671513" y="723223"/>
            <a:ext cx="2284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상세 설계</a:t>
            </a:r>
          </a:p>
        </p:txBody>
      </p:sp>
      <p:pic>
        <p:nvPicPr>
          <p:cNvPr id="15" name="그림 14" descr="새이(가) 표시된 사진&#10;&#10;자동 생성된 설명">
            <a:extLst>
              <a:ext uri="{FF2B5EF4-FFF2-40B4-BE49-F238E27FC236}">
                <a16:creationId xmlns:a16="http://schemas.microsoft.com/office/drawing/2014/main" id="{9B64D2CC-AA52-8EFB-24E7-CA7B8768A7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093" y="819406"/>
            <a:ext cx="3037192" cy="313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687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8F4ED76-7D1F-E6B3-BBB4-C2A121A00432}"/>
              </a:ext>
            </a:extLst>
          </p:cNvPr>
          <p:cNvSpPr txBox="1"/>
          <p:nvPr/>
        </p:nvSpPr>
        <p:spPr>
          <a:xfrm>
            <a:off x="671513" y="1859339"/>
            <a:ext cx="627979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</a:rPr>
              <a:t>오픈 </a:t>
            </a:r>
            <a:r>
              <a:rPr lang="en-US" altLang="ko-KR" sz="2000" b="1" dirty="0">
                <a:solidFill>
                  <a:srgbClr val="FF0000"/>
                </a:solidFill>
              </a:rPr>
              <a:t>API</a:t>
            </a:r>
            <a:r>
              <a:rPr lang="ko-KR" altLang="en-US" sz="2000" dirty="0"/>
              <a:t>를 통해 원하는 정보를 수신</a:t>
            </a:r>
            <a:endParaRPr lang="en-US" altLang="ko-KR" sz="2000" dirty="0"/>
          </a:p>
          <a:p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b="1" dirty="0"/>
              <a:t>날씨</a:t>
            </a:r>
            <a:r>
              <a:rPr lang="en-US" altLang="ko-KR" dirty="0"/>
              <a:t> : </a:t>
            </a:r>
            <a:r>
              <a:rPr lang="en-US" altLang="ko-KR" dirty="0" err="1"/>
              <a:t>OpenWeather</a:t>
            </a:r>
            <a:r>
              <a:rPr lang="en-US" altLang="ko-KR" dirty="0"/>
              <a:t> API (Json)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b="1" dirty="0"/>
              <a:t>버스 도착 정보 </a:t>
            </a:r>
            <a:r>
              <a:rPr lang="en-US" altLang="ko-KR" dirty="0"/>
              <a:t>: </a:t>
            </a:r>
            <a:r>
              <a:rPr lang="ko-KR" altLang="en-US" dirty="0"/>
              <a:t>경기도</a:t>
            </a:r>
            <a:r>
              <a:rPr lang="en-US" altLang="ko-KR" dirty="0"/>
              <a:t>_</a:t>
            </a:r>
            <a:r>
              <a:rPr lang="ko-KR" altLang="en-US" dirty="0"/>
              <a:t>정류소 조회 </a:t>
            </a:r>
            <a:r>
              <a:rPr lang="en-US" altLang="ko-KR" dirty="0"/>
              <a:t>API (XML)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b="1" dirty="0"/>
              <a:t>버스 도착 정보 </a:t>
            </a:r>
            <a:r>
              <a:rPr lang="en-US" altLang="ko-KR" dirty="0"/>
              <a:t>: </a:t>
            </a:r>
            <a:r>
              <a:rPr lang="ko-KR" altLang="en-US" dirty="0"/>
              <a:t>경기도</a:t>
            </a:r>
            <a:r>
              <a:rPr lang="en-US" altLang="ko-KR" dirty="0"/>
              <a:t>_</a:t>
            </a:r>
            <a:r>
              <a:rPr lang="ko-KR" altLang="en-US" dirty="0"/>
              <a:t>버스도착정보 조회</a:t>
            </a:r>
            <a:r>
              <a:rPr lang="en-US" altLang="ko-KR" dirty="0"/>
              <a:t> API (XML)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b="1" dirty="0"/>
              <a:t>국내 주식 </a:t>
            </a:r>
            <a:r>
              <a:rPr lang="en-US" altLang="ko-KR" dirty="0"/>
              <a:t>: </a:t>
            </a:r>
            <a:r>
              <a:rPr lang="ko-KR" altLang="en-US" dirty="0"/>
              <a:t>금융위원회</a:t>
            </a:r>
            <a:r>
              <a:rPr lang="en-US" altLang="ko-KR" dirty="0"/>
              <a:t>_</a:t>
            </a:r>
            <a:r>
              <a:rPr lang="ko-KR" altLang="en-US" dirty="0"/>
              <a:t>주식시세정보 </a:t>
            </a:r>
            <a:r>
              <a:rPr lang="en-US" altLang="ko-KR" dirty="0"/>
              <a:t>API (XML)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b="1" dirty="0"/>
              <a:t>해외 주식 </a:t>
            </a:r>
            <a:r>
              <a:rPr lang="en-US" altLang="ko-KR" dirty="0"/>
              <a:t>: </a:t>
            </a:r>
            <a:r>
              <a:rPr lang="en-US" altLang="ko-KR" dirty="0" err="1"/>
              <a:t>Finnhub</a:t>
            </a:r>
            <a:r>
              <a:rPr lang="en-US" altLang="ko-KR" dirty="0"/>
              <a:t> Stock API (Json)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036A95-B6E3-5EA7-DDB5-AB24BE47EDB9}"/>
              </a:ext>
            </a:extLst>
          </p:cNvPr>
          <p:cNvSpPr txBox="1"/>
          <p:nvPr/>
        </p:nvSpPr>
        <p:spPr>
          <a:xfrm>
            <a:off x="671513" y="723223"/>
            <a:ext cx="2284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상세 설계</a:t>
            </a:r>
          </a:p>
        </p:txBody>
      </p:sp>
    </p:spTree>
    <p:extLst>
      <p:ext uri="{BB962C8B-B14F-4D97-AF65-F5344CB8AC3E}">
        <p14:creationId xmlns:p14="http://schemas.microsoft.com/office/powerpoint/2010/main" val="1508951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0A9D905-BD46-74D7-1351-FD1CF16EB7F8}"/>
              </a:ext>
            </a:extLst>
          </p:cNvPr>
          <p:cNvSpPr txBox="1"/>
          <p:nvPr/>
        </p:nvSpPr>
        <p:spPr>
          <a:xfrm>
            <a:off x="671513" y="1615848"/>
            <a:ext cx="437634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원형 디스플레이 표출</a:t>
            </a:r>
            <a:endParaRPr lang="en-US" altLang="ko-KR" sz="2000" dirty="0"/>
          </a:p>
          <a:p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화면 개수 및 정보 배치 고려</a:t>
            </a:r>
            <a:endParaRPr lang="en-US" altLang="ko-K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3A576C-A50B-0925-1E7F-1AF396A9036F}"/>
              </a:ext>
            </a:extLst>
          </p:cNvPr>
          <p:cNvSpPr txBox="1"/>
          <p:nvPr/>
        </p:nvSpPr>
        <p:spPr>
          <a:xfrm>
            <a:off x="671513" y="723223"/>
            <a:ext cx="2284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상세 설계</a:t>
            </a:r>
          </a:p>
        </p:txBody>
      </p:sp>
      <p:pic>
        <p:nvPicPr>
          <p:cNvPr id="7" name="그림 6" descr="만화 영화, 새이(가) 표시된 사진&#10;&#10;자동 생성된 설명">
            <a:extLst>
              <a:ext uri="{FF2B5EF4-FFF2-40B4-BE49-F238E27FC236}">
                <a16:creationId xmlns:a16="http://schemas.microsoft.com/office/drawing/2014/main" id="{97AEBC7B-D4C6-94F4-7BD2-2C0C092CC7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0696">
            <a:off x="505268" y="3071116"/>
            <a:ext cx="3204166" cy="3312274"/>
          </a:xfrm>
          <a:prstGeom prst="rect">
            <a:avLst/>
          </a:prstGeom>
        </p:spPr>
      </p:pic>
      <p:pic>
        <p:nvPicPr>
          <p:cNvPr id="9" name="그림 8" descr="텍스트, 새, 만화 영화이(가) 표시된 사진&#10;&#10;자동 생성된 설명">
            <a:extLst>
              <a:ext uri="{FF2B5EF4-FFF2-40B4-BE49-F238E27FC236}">
                <a16:creationId xmlns:a16="http://schemas.microsoft.com/office/drawing/2014/main" id="{CE6B4048-90B4-2DF6-A336-0C1E74912B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8097" y="2967413"/>
            <a:ext cx="3407246" cy="3519680"/>
          </a:xfrm>
          <a:prstGeom prst="rect">
            <a:avLst/>
          </a:prstGeom>
        </p:spPr>
      </p:pic>
      <p:pic>
        <p:nvPicPr>
          <p:cNvPr id="11" name="그림 10" descr="텍스트, 만화 영화, 로고, 상징이(가) 표시된 사진&#10;&#10;자동 생성된 설명">
            <a:extLst>
              <a:ext uri="{FF2B5EF4-FFF2-40B4-BE49-F238E27FC236}">
                <a16:creationId xmlns:a16="http://schemas.microsoft.com/office/drawing/2014/main" id="{86D1664B-3422-E30E-77F3-DDDED50B48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6557" y="2967413"/>
            <a:ext cx="3407246" cy="351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57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3A576C-A50B-0925-1E7F-1AF396A9036F}"/>
              </a:ext>
            </a:extLst>
          </p:cNvPr>
          <p:cNvSpPr txBox="1"/>
          <p:nvPr/>
        </p:nvSpPr>
        <p:spPr>
          <a:xfrm>
            <a:off x="671513" y="723223"/>
            <a:ext cx="2284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상세 설계</a:t>
            </a:r>
          </a:p>
        </p:txBody>
      </p:sp>
      <p:pic>
        <p:nvPicPr>
          <p:cNvPr id="8" name="그림 7" descr="텍스트, 로고이(가) 표시된 사진&#10;&#10;자동 생성된 설명">
            <a:extLst>
              <a:ext uri="{FF2B5EF4-FFF2-40B4-BE49-F238E27FC236}">
                <a16:creationId xmlns:a16="http://schemas.microsoft.com/office/drawing/2014/main" id="{8FAD444A-0E1E-090C-3200-470B6BC195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6293" y="2850390"/>
            <a:ext cx="3421934" cy="3524738"/>
          </a:xfrm>
          <a:prstGeom prst="rect">
            <a:avLst/>
          </a:prstGeom>
        </p:spPr>
      </p:pic>
      <p:pic>
        <p:nvPicPr>
          <p:cNvPr id="10" name="그림 9" descr="텍스트, 로고, 상징이(가) 표시된 사진&#10;&#10;자동 생성된 설명">
            <a:extLst>
              <a:ext uri="{FF2B5EF4-FFF2-40B4-BE49-F238E27FC236}">
                <a16:creationId xmlns:a16="http://schemas.microsoft.com/office/drawing/2014/main" id="{368D20FF-53A7-55BF-EBA7-129DC5AF8C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8229" y="2850390"/>
            <a:ext cx="3407247" cy="35247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00FAEEB-5864-CDB2-5FC8-6168BAC16882}"/>
              </a:ext>
            </a:extLst>
          </p:cNvPr>
          <p:cNvSpPr txBox="1"/>
          <p:nvPr/>
        </p:nvSpPr>
        <p:spPr>
          <a:xfrm>
            <a:off x="671513" y="1615848"/>
            <a:ext cx="4376348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원형 디스플레이 표출</a:t>
            </a:r>
            <a:endParaRPr lang="en-US" altLang="ko-KR" sz="2000" dirty="0"/>
          </a:p>
          <a:p>
            <a:endParaRPr lang="en-US" altLang="ko-KR" sz="2000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이미지</a:t>
            </a:r>
            <a:r>
              <a:rPr lang="en-US" altLang="ko-KR" dirty="0"/>
              <a:t>, </a:t>
            </a:r>
            <a:r>
              <a:rPr lang="ko-KR" altLang="en-US" dirty="0"/>
              <a:t>한글 출력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840172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D3A576C-A50B-0925-1E7F-1AF396A9036F}"/>
              </a:ext>
            </a:extLst>
          </p:cNvPr>
          <p:cNvSpPr txBox="1"/>
          <p:nvPr/>
        </p:nvSpPr>
        <p:spPr>
          <a:xfrm>
            <a:off x="671513" y="723223"/>
            <a:ext cx="2284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상세 설계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50379B-71B5-3329-40E3-5C2C255E1C3E}"/>
              </a:ext>
            </a:extLst>
          </p:cNvPr>
          <p:cNvSpPr txBox="1"/>
          <p:nvPr/>
        </p:nvSpPr>
        <p:spPr>
          <a:xfrm>
            <a:off x="671513" y="1533115"/>
            <a:ext cx="37511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rgbClr val="FF0000"/>
                </a:solidFill>
              </a:rPr>
              <a:t>터치 제스처</a:t>
            </a:r>
            <a:r>
              <a:rPr lang="ko-KR" altLang="en-US" sz="2000" dirty="0"/>
              <a:t>로 화면을 전환</a:t>
            </a:r>
          </a:p>
        </p:txBody>
      </p:sp>
      <p:pic>
        <p:nvPicPr>
          <p:cNvPr id="9" name="그림 8" descr="잡기, 사람, 손이(가) 표시된 사진&#10;&#10;자동 생성된 설명">
            <a:extLst>
              <a:ext uri="{FF2B5EF4-FFF2-40B4-BE49-F238E27FC236}">
                <a16:creationId xmlns:a16="http://schemas.microsoft.com/office/drawing/2014/main" id="{6B5D8B1C-EFBD-09BD-6111-BBAA1BA88C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3938" y="2670458"/>
            <a:ext cx="3929234" cy="3929234"/>
          </a:xfrm>
          <a:prstGeom prst="rect">
            <a:avLst/>
          </a:prstGeom>
        </p:spPr>
      </p:pic>
      <p:pic>
        <p:nvPicPr>
          <p:cNvPr id="12" name="그림 11" descr="텍스트, 손가락, 엄지, 손이(가) 표시된 사진&#10;&#10;자동 생성된 설명">
            <a:extLst>
              <a:ext uri="{FF2B5EF4-FFF2-40B4-BE49-F238E27FC236}">
                <a16:creationId xmlns:a16="http://schemas.microsoft.com/office/drawing/2014/main" id="{0633A92A-7BFE-B4C5-C2FF-0C271FC534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767" y="2670457"/>
            <a:ext cx="3929235" cy="39292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E38F156-CEAA-0BBE-0091-777437004A10}"/>
              </a:ext>
            </a:extLst>
          </p:cNvPr>
          <p:cNvSpPr txBox="1"/>
          <p:nvPr/>
        </p:nvSpPr>
        <p:spPr>
          <a:xfrm>
            <a:off x="1863938" y="2212939"/>
            <a:ext cx="12773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/>
              <a:t>위젯 전환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A5531B-0674-5B39-8340-86F7999CF2B5}"/>
              </a:ext>
            </a:extLst>
          </p:cNvPr>
          <p:cNvSpPr txBox="1"/>
          <p:nvPr/>
        </p:nvSpPr>
        <p:spPr>
          <a:xfrm>
            <a:off x="6676767" y="2192420"/>
            <a:ext cx="18396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800" dirty="0"/>
              <a:t>주식 종목 전환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6471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237</Words>
  <Application>Microsoft Office PowerPoint</Application>
  <PresentationFormat>와이드스크린</PresentationFormat>
  <Paragraphs>51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위젯 탁상시계</dc:title>
  <dc:creator>석 은혜</dc:creator>
  <cp:lastModifiedBy>석 은혜</cp:lastModifiedBy>
  <cp:revision>88</cp:revision>
  <dcterms:created xsi:type="dcterms:W3CDTF">2023-06-19T00:54:18Z</dcterms:created>
  <dcterms:modified xsi:type="dcterms:W3CDTF">2023-06-21T02:27:22Z</dcterms:modified>
</cp:coreProperties>
</file>

<file path=docProps/thumbnail.jpeg>
</file>